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71" r:id="rId10"/>
    <p:sldId id="276" r:id="rId11"/>
    <p:sldId id="274" r:id="rId12"/>
    <p:sldId id="269" r:id="rId13"/>
    <p:sldId id="270" r:id="rId14"/>
    <p:sldId id="273" r:id="rId15"/>
    <p:sldId id="272" r:id="rId16"/>
    <p:sldId id="275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이사만루체 Medium" panose="00000600000000000000" pitchFamily="2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9C27B0"/>
    <a:srgbClr val="FFFF00"/>
    <a:srgbClr val="E91E48"/>
    <a:srgbClr val="4CAF50"/>
    <a:srgbClr val="2197F3"/>
    <a:srgbClr val="060714"/>
    <a:srgbClr val="160704"/>
    <a:srgbClr val="09110B"/>
    <a:srgbClr val="070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42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7107A91-AE8C-4124-9619-8734FEA7E5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86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2DD4521-4162-4708-85FD-91E6D3C935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9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C595918-B8FF-4ADF-844E-247C626F21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200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6509AA-8550-4920-91BC-32AD26E8CE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5F0F6C-2AD1-4D7C-B083-F76239210D74}"/>
              </a:ext>
            </a:extLst>
          </p:cNvPr>
          <p:cNvGrpSpPr/>
          <p:nvPr/>
        </p:nvGrpSpPr>
        <p:grpSpPr>
          <a:xfrm>
            <a:off x="-518160" y="742816"/>
            <a:ext cx="13115873" cy="3339682"/>
            <a:chOff x="-518160" y="742816"/>
            <a:chExt cx="13115873" cy="333968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96AF16-821D-44CF-B2ED-C5139E70900C}"/>
                </a:ext>
              </a:extLst>
            </p:cNvPr>
            <p:cNvSpPr/>
            <p:nvPr/>
          </p:nvSpPr>
          <p:spPr>
            <a:xfrm>
              <a:off x="-518160" y="1977081"/>
              <a:ext cx="13115873" cy="871152"/>
            </a:xfrm>
            <a:prstGeom prst="rect">
              <a:avLst/>
            </a:prstGeom>
            <a:solidFill>
              <a:schemeClr val="tx1">
                <a:alpha val="89804"/>
              </a:schemeClr>
            </a:solidFill>
            <a:ln>
              <a:noFill/>
            </a:ln>
            <a:effectLst>
              <a:outerShdw blurRad="63500" sx="111000" sy="111000" algn="ctr" rotWithShape="0">
                <a:srgbClr val="162EC9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FF8EE8A-70C2-46FF-A0C4-1FA9448BB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159" y="742816"/>
              <a:ext cx="4939682" cy="333968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F2AC896-D21B-4B03-AF25-88A025B5E121}"/>
              </a:ext>
            </a:extLst>
          </p:cNvPr>
          <p:cNvSpPr txBox="1"/>
          <p:nvPr/>
        </p:nvSpPr>
        <p:spPr>
          <a:xfrm>
            <a:off x="4518660" y="4998466"/>
            <a:ext cx="3154680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300FF9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SSAFY 7</a:t>
            </a:r>
            <a:r>
              <a:rPr lang="ko-KR" altLang="en-US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</a:t>
            </a:r>
            <a:endParaRPr lang="en-US" altLang="ko-KR" b="1" dirty="0">
              <a:solidFill>
                <a:srgbClr val="D5D5D5"/>
              </a:solidFill>
              <a:effectLst>
                <a:outerShdw blurRad="63500" sx="106000" sy="106000" algn="ctr" rotWithShape="0">
                  <a:srgbClr val="300FF9">
                    <a:alpha val="40000"/>
                  </a:srgbClr>
                </a:out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서울 </a:t>
            </a:r>
            <a:r>
              <a:rPr lang="en-US" altLang="ko-KR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3</a:t>
            </a:r>
            <a:r>
              <a:rPr lang="ko-KR" altLang="en-US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반</a:t>
            </a:r>
            <a:endParaRPr lang="en-US" altLang="ko-KR" b="1" dirty="0">
              <a:solidFill>
                <a:srgbClr val="D5D5D5"/>
              </a:solidFill>
              <a:effectLst>
                <a:outerShdw blurRad="63500" sx="106000" sy="106000" algn="ctr" rotWithShape="0">
                  <a:srgbClr val="300FF9">
                    <a:alpha val="40000"/>
                  </a:srgbClr>
                </a:out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altLang="ko-KR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Team </a:t>
            </a:r>
            <a:r>
              <a:rPr lang="en-US" altLang="ko-KR" b="1" i="0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Vincenzo</a:t>
            </a:r>
            <a:endParaRPr lang="en-US" altLang="ko-KR" b="1" dirty="0">
              <a:solidFill>
                <a:srgbClr val="D5D5D5"/>
              </a:solidFill>
              <a:effectLst>
                <a:outerShdw blurRad="63500" sx="106000" sy="106000" algn="ctr" rotWithShape="0">
                  <a:srgbClr val="300FF9">
                    <a:alpha val="40000"/>
                  </a:srgbClr>
                </a:out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김현영</a:t>
            </a:r>
            <a:r>
              <a:rPr lang="en-US" altLang="ko-KR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b="1" dirty="0">
                <a:solidFill>
                  <a:srgbClr val="D5D5D5"/>
                </a:solidFill>
                <a:effectLst>
                  <a:outerShdw blurRad="63500" sx="106000" sy="106000" algn="ctr" rotWithShape="0">
                    <a:srgbClr val="300FF9">
                      <a:alpha val="40000"/>
                    </a:srgbClr>
                  </a:outerShdw>
                </a:effectLst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김영훈</a:t>
            </a:r>
            <a:endParaRPr lang="en-US" altLang="ko-KR" b="1" dirty="0">
              <a:solidFill>
                <a:srgbClr val="D5D5D5"/>
              </a:solidFill>
              <a:effectLst>
                <a:outerShdw blurRad="63500" sx="106000" sy="106000" algn="ctr" rotWithShape="0">
                  <a:srgbClr val="300FF9">
                    <a:alpha val="40000"/>
                  </a:srgbClr>
                </a:outerShdw>
              </a:effectLst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74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5B428-B63F-4390-B7E2-5D6A20BA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21" y="1488990"/>
            <a:ext cx="9225119" cy="4207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A27CE2-D511-4E52-B46A-CAADB68669AE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기능 소개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상세 페이지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282AB07-8822-4147-9C92-1936781F0312}"/>
              </a:ext>
            </a:extLst>
          </p:cNvPr>
          <p:cNvCxnSpPr>
            <a:cxnSpLocks/>
          </p:cNvCxnSpPr>
          <p:nvPr/>
        </p:nvCxnSpPr>
        <p:spPr>
          <a:xfrm>
            <a:off x="-253314" y="85447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t 0">
            <a:extLst>
              <a:ext uri="{FF2B5EF4-FFF2-40B4-BE49-F238E27FC236}">
                <a16:creationId xmlns:a16="http://schemas.microsoft.com/office/drawing/2014/main" id="{C42981B4-3CBC-40B7-B168-AF573CC2B550}"/>
              </a:ext>
            </a:extLst>
          </p:cNvPr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7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t 0"/>
          <p:cNvCxnSpPr/>
          <p:nvPr/>
        </p:nvCxnSpPr>
        <p:spPr>
          <a:xfrm>
            <a:off x="-253365" y="877570"/>
            <a:ext cx="12919710" cy="635"/>
          </a:xfrm>
          <a:prstGeom prst="line">
            <a:avLst/>
          </a:prstGeom>
          <a:ln w="19050" cap="flat" cmpd="sng">
            <a:solidFill>
              <a:srgbClr val="E91E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t 0"/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 txBox="1">
            <a:spLocks/>
          </p:cNvSpPr>
          <p:nvPr/>
        </p:nvSpPr>
        <p:spPr>
          <a:xfrm>
            <a:off x="792480" y="196215"/>
            <a:ext cx="822261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2. YOUNGMOVIES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기능 소개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 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프로필 페이지</a:t>
            </a:r>
          </a:p>
        </p:txBody>
      </p:sp>
      <p:pic>
        <p:nvPicPr>
          <p:cNvPr id="13" name="그림 8" descr="C:/Users/atluw/AppData/Roaming/PolarisOffice/ETemp/7504_9609272/fImage136927191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70" y="1272540"/>
            <a:ext cx="7891780" cy="48183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65" y="877570"/>
            <a:ext cx="12919075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563880" y="-506730"/>
            <a:ext cx="0" cy="771080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480" y="196215"/>
            <a:ext cx="72644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2. YOUNGMOVIES 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기능 소개 - 게시판</a:t>
            </a:r>
          </a:p>
        </p:txBody>
      </p:sp>
      <p:pic>
        <p:nvPicPr>
          <p:cNvPr id="13" name="그림 2" descr="C:/Users/atluw/AppData/Roaming/PolarisOffice/ETemp/7504_9609272/fImage42466168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1305560"/>
            <a:ext cx="8560435" cy="490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7687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tx1">
              <a:alpha val="938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이사만루체 Medium" charset="0"/>
              <a:ea typeface="이사만루체 Medium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65" y="877570"/>
            <a:ext cx="12919075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563880" y="-506730"/>
            <a:ext cx="0" cy="771080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480" y="196215"/>
            <a:ext cx="72644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2. YOUNGMOVIES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기능 소개 - 게시물 CRUD</a:t>
            </a:r>
          </a:p>
        </p:txBody>
      </p:sp>
      <p:pic>
        <p:nvPicPr>
          <p:cNvPr id="13" name="그림 3" descr="C:/Users/atluw/AppData/Roaming/PolarisOffice/ETemp/7504_9609272/fImage7903806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437005"/>
            <a:ext cx="4933950" cy="4744085"/>
          </a:xfrm>
          <a:prstGeom prst="rect">
            <a:avLst/>
          </a:prstGeom>
          <a:noFill/>
        </p:spPr>
      </p:pic>
      <p:pic>
        <p:nvPicPr>
          <p:cNvPr id="14" name="그림 4" descr="C:/Users/atluw/AppData/Roaming/PolarisOffice/ETemp/7504_9609272/fImage81120570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930" y="1445895"/>
            <a:ext cx="4853305" cy="46628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537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tx1">
              <a:alpha val="938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이사만루체 Medium" charset="0"/>
              <a:ea typeface="이사만루체 Medium" charset="0"/>
            </a:endParaRPr>
          </a:p>
        </p:txBody>
      </p:sp>
      <p:cxnSp>
        <p:nvCxnSpPr>
          <p:cNvPr id="3" name="Rect 0"/>
          <p:cNvCxnSpPr/>
          <p:nvPr/>
        </p:nvCxnSpPr>
        <p:spPr>
          <a:xfrm>
            <a:off x="-253365" y="877570"/>
            <a:ext cx="12919710" cy="635"/>
          </a:xfrm>
          <a:prstGeom prst="line">
            <a:avLst/>
          </a:prstGeom>
          <a:ln w="19050" cap="flat" cmpd="sng">
            <a:solidFill>
              <a:srgbClr val="E91E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t 0"/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 txBox="1">
            <a:spLocks/>
          </p:cNvSpPr>
          <p:nvPr/>
        </p:nvSpPr>
        <p:spPr>
          <a:xfrm>
            <a:off x="792480" y="196215"/>
            <a:ext cx="72644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2. YOUNGMOVIES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기능 소개 - 상세 게시글</a:t>
            </a:r>
          </a:p>
        </p:txBody>
      </p:sp>
      <p:pic>
        <p:nvPicPr>
          <p:cNvPr id="13" name="그림 6" descr="C:/Users/atluw/AppData/Roaming/PolarisOffice/ETemp/7504_9609272/fImage134816284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80" y="1246505"/>
            <a:ext cx="8359775" cy="5277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tx1">
              <a:alpha val="938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이사만루체 Medium" charset="0"/>
              <a:ea typeface="이사만루체 Medium" charset="0"/>
            </a:endParaRPr>
          </a:p>
        </p:txBody>
      </p:sp>
      <p:cxnSp>
        <p:nvCxnSpPr>
          <p:cNvPr id="3" name="Rect 0"/>
          <p:cNvCxnSpPr/>
          <p:nvPr/>
        </p:nvCxnSpPr>
        <p:spPr>
          <a:xfrm>
            <a:off x="-253365" y="877570"/>
            <a:ext cx="12919710" cy="635"/>
          </a:xfrm>
          <a:prstGeom prst="line">
            <a:avLst/>
          </a:prstGeom>
          <a:ln w="19050" cap="flat" cmpd="sng">
            <a:solidFill>
              <a:srgbClr val="E91E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t 0"/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 txBox="1">
            <a:spLocks/>
          </p:cNvSpPr>
          <p:nvPr/>
        </p:nvSpPr>
        <p:spPr>
          <a:xfrm>
            <a:off x="792480" y="196215"/>
            <a:ext cx="72644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2. YOUNGMOVIES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기능 소개 - 댓글 CRUD</a:t>
            </a:r>
          </a:p>
        </p:txBody>
      </p:sp>
      <p:pic>
        <p:nvPicPr>
          <p:cNvPr id="13" name="그림 7" descr="C:/Users/atluw/AppData/Roaming/PolarisOffice/ETemp/7504_9609272/fImage26767885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1474470"/>
            <a:ext cx="8632825" cy="4833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-63500" y="0"/>
            <a:ext cx="12192635" cy="6858635"/>
          </a:xfrm>
          <a:prstGeom prst="rect">
            <a:avLst/>
          </a:prstGeom>
          <a:solidFill>
            <a:schemeClr val="tx1">
              <a:alpha val="9380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감사합니다.</a:t>
            </a:r>
            <a:endParaRPr lang="ko-KR" altLang="en-US" sz="4000">
              <a:latin typeface="이사만루체 Medium" charset="0"/>
              <a:ea typeface="이사만루체 Medium" charset="0"/>
            </a:endParaRPr>
          </a:p>
        </p:txBody>
      </p:sp>
      <p:cxnSp>
        <p:nvCxnSpPr>
          <p:cNvPr id="3" name="Rect 0"/>
          <p:cNvCxnSpPr/>
          <p:nvPr/>
        </p:nvCxnSpPr>
        <p:spPr>
          <a:xfrm>
            <a:off x="-253365" y="877570"/>
            <a:ext cx="12919710" cy="635"/>
          </a:xfrm>
          <a:prstGeom prst="line">
            <a:avLst/>
          </a:prstGeom>
          <a:ln w="19050" cap="flat" cmpd="sng">
            <a:solidFill>
              <a:srgbClr val="E91E4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t 0"/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 txBox="1">
            <a:spLocks/>
          </p:cNvSpPr>
          <p:nvPr/>
        </p:nvSpPr>
        <p:spPr>
          <a:xfrm>
            <a:off x="792480" y="196215"/>
            <a:ext cx="7264400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3. YOUNGMOVIES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</a:t>
            </a:r>
            <a:r>
              <a:rPr lang="ko-KR" altLang="en-US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끝인사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E5152B-A363-429F-9BAB-5D48133D7D62}"/>
              </a:ext>
            </a:extLst>
          </p:cNvPr>
          <p:cNvSpPr txBox="1"/>
          <p:nvPr/>
        </p:nvSpPr>
        <p:spPr>
          <a:xfrm>
            <a:off x="1670685" y="1194435"/>
            <a:ext cx="726376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Table of </a:t>
            </a:r>
            <a:r>
              <a:rPr lang="en-US" altLang="ko-KR" sz="28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Content</a:t>
            </a:r>
            <a:endParaRPr lang="ko-KR" altLang="en-US" sz="28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/>
          <p:nvPr/>
        </p:nvCxnSpPr>
        <p:spPr>
          <a:xfrm>
            <a:off x="-148590" y="1946275"/>
            <a:ext cx="12523470" cy="0"/>
          </a:xfrm>
          <a:prstGeom prst="line">
            <a:avLst/>
          </a:prstGeom>
          <a:ln w="19050">
            <a:solidFill>
              <a:srgbClr val="4CA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1391920" y="-99060"/>
            <a:ext cx="0" cy="7710805"/>
          </a:xfrm>
          <a:prstGeom prst="line">
            <a:avLst/>
          </a:prstGeom>
          <a:ln w="19050">
            <a:solidFill>
              <a:srgbClr val="219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/>
          </p:cNvSpPr>
          <p:nvPr/>
        </p:nvSpPr>
        <p:spPr>
          <a:xfrm>
            <a:off x="2455545" y="2839720"/>
            <a:ext cx="7264400" cy="1936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342900" indent="-342900" latinLnBrk="0">
              <a:buFont typeface="+mj-lt"/>
              <a:buAutoNum type="arabicPeriod"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Intro</a:t>
            </a:r>
            <a:endParaRPr lang="ko-KR" altLang="en-US" sz="2400" b="1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342900" indent="-342900" latinLnBrk="0">
              <a:buFont typeface="+mj-lt"/>
              <a:buAutoNum type="arabicPeriod"/>
            </a:pPr>
            <a:endParaRPr lang="ko-KR" altLang="en-US" sz="2400" b="1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Service Introduction</a:t>
            </a:r>
            <a:endParaRPr lang="ko-KR" altLang="en-US" sz="2400" b="1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342900" indent="-342900" latinLnBrk="0">
              <a:buFontTx/>
              <a:buNone/>
            </a:pPr>
            <a:endParaRPr lang="ko-KR" altLang="en-US" sz="2400" b="1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342900" indent="-342900" latinLnBrk="0">
              <a:buFont typeface="+mj-lt"/>
              <a:buAutoNum type="arabicPeriod"/>
            </a:pPr>
            <a:r>
              <a:rPr lang="en-US" altLang="ko-KR" sz="2400" b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끝인사</a:t>
            </a:r>
            <a:endParaRPr lang="ko-KR" altLang="en-US" sz="2400" b="1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81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14" y="87733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563927" y="-506627"/>
            <a:ext cx="1" cy="771061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Intro – Project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주제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디자인 컨셉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5ABEF-9330-46AC-BD23-952B5BE5072C}"/>
              </a:ext>
            </a:extLst>
          </p:cNvPr>
          <p:cNvSpPr txBox="1"/>
          <p:nvPr/>
        </p:nvSpPr>
        <p:spPr>
          <a:xfrm>
            <a:off x="1781226" y="2261288"/>
            <a:ext cx="71545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TMDB API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를 통해 영화 제목을 통한 검색 기능 구현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사용자로부터 받은 조건에 맞는 영화를 추천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서비스 이용자들로부터 얻은 데이터를 활용하여 평가가 높은 영화 추천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UX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에 중점을 둔 서비스 설계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레트로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멀티플렉스와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어린 시절의 향수를 불러일으키는 디자인 구성</a:t>
            </a:r>
          </a:p>
        </p:txBody>
      </p:sp>
    </p:spTree>
    <p:extLst>
      <p:ext uri="{BB962C8B-B14F-4D97-AF65-F5344CB8AC3E}">
        <p14:creationId xmlns:p14="http://schemas.microsoft.com/office/powerpoint/2010/main" val="293422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65" y="877570"/>
            <a:ext cx="12919075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563880" y="-506730"/>
            <a:ext cx="0" cy="771080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480" y="196215"/>
            <a:ext cx="726376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Intro –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역할 분배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3F0724-3B5B-4094-9D50-0EE57C5FFCCC}"/>
              </a:ext>
            </a:extLst>
          </p:cNvPr>
          <p:cNvSpPr txBox="1"/>
          <p:nvPr/>
        </p:nvSpPr>
        <p:spPr>
          <a:xfrm>
            <a:off x="1557020" y="1593215"/>
            <a:ext cx="4454525" cy="47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조장 </a:t>
            </a:r>
            <a:r>
              <a:rPr lang="en-US" altLang="ko-KR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김현영</a:t>
            </a:r>
            <a:endParaRPr lang="en-US" altLang="ko-KR" sz="24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Movie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Modeling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Serializer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영화 검색 기능 및 페이지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영화 추천 기능 및 페이지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메인 페이지 디자인 및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Carousel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Login &amp; Signup </a:t>
            </a:r>
            <a:r>
              <a:rPr lang="ko-KR" altLang="en-US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기능</a:t>
            </a:r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6287770" y="1586230"/>
            <a:ext cx="4455160" cy="4429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400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김영훈</a:t>
            </a:r>
          </a:p>
          <a:p>
            <a:pPr marL="0" indent="0" algn="ctr" latinLnBrk="0">
              <a:buFontTx/>
              <a:buNone/>
            </a:pPr>
            <a:endParaRPr lang="ko-KR" altLang="en-US" sz="2400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Account, Reviews Modeling </a:t>
            </a:r>
            <a:r>
              <a:rPr lang="ko-KR" altLang="en-US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Serializer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영화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상세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페이지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프로필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페이지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자유게시판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페이지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및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게시글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상세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페이지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게시글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댓글</a:t>
            </a:r>
            <a:r>
              <a:rPr lang="en-US" altLang="ko-KR" dirty="0">
                <a:solidFill>
                  <a:schemeClr val="bg1"/>
                </a:solidFill>
                <a:latin typeface="이사만루체 Medium" charset="0"/>
                <a:ea typeface="이사만루체 Medium" charset="0"/>
              </a:rPr>
              <a:t> CRUD</a:t>
            </a: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  <a:p>
            <a:pPr marL="0" indent="0" algn="ctr" latinLnBrk="0">
              <a:buFontTx/>
              <a:buNone/>
            </a:pPr>
            <a:endParaRPr lang="ko-KR" altLang="en-US" dirty="0">
              <a:solidFill>
                <a:schemeClr val="bg1"/>
              </a:solidFill>
              <a:latin typeface="이사만루체 Medium" charset="0"/>
              <a:ea typeface="이사만루체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5FB394A-1509-4515-B598-BAF231376044}"/>
              </a:ext>
            </a:extLst>
          </p:cNvPr>
          <p:cNvSpPr/>
          <p:nvPr/>
        </p:nvSpPr>
        <p:spPr>
          <a:xfrm>
            <a:off x="0" y="0"/>
            <a:ext cx="12191999" cy="6857989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14" y="877330"/>
            <a:ext cx="1291899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F763EC-FAC2-4CCF-B41A-5B72445F0F91}"/>
              </a:ext>
            </a:extLst>
          </p:cNvPr>
          <p:cNvCxnSpPr>
            <a:cxnSpLocks/>
          </p:cNvCxnSpPr>
          <p:nvPr/>
        </p:nvCxnSpPr>
        <p:spPr>
          <a:xfrm flipH="1">
            <a:off x="563927" y="-506627"/>
            <a:ext cx="1" cy="7710616"/>
          </a:xfrm>
          <a:prstGeom prst="line">
            <a:avLst/>
          </a:prstGeom>
          <a:ln w="19050">
            <a:solidFill>
              <a:srgbClr val="9C2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 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ERD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E8827-60F1-49F7-BD79-4D895129B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50" y="1196821"/>
            <a:ext cx="10202699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0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C5BBAB6-FD14-43B2-BBC9-F70030653286}"/>
              </a:ext>
            </a:extLst>
          </p:cNvPr>
          <p:cNvCxnSpPr>
            <a:cxnSpLocks/>
          </p:cNvCxnSpPr>
          <p:nvPr/>
        </p:nvCxnSpPr>
        <p:spPr>
          <a:xfrm>
            <a:off x="-253314" y="85447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기능 소개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en-US" altLang="ko-KR" sz="2400" b="1" dirty="0" err="1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MainPage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63EE1F-BFB7-4860-AA75-5A1873899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1" y="907810"/>
            <a:ext cx="11594257" cy="59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기능 소개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영화 검색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5D565F-3F92-4E05-954F-50EE1D7E99AE}"/>
              </a:ext>
            </a:extLst>
          </p:cNvPr>
          <p:cNvCxnSpPr>
            <a:cxnSpLocks/>
          </p:cNvCxnSpPr>
          <p:nvPr/>
        </p:nvCxnSpPr>
        <p:spPr>
          <a:xfrm>
            <a:off x="-253314" y="85447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6A1DAA9-471A-4B5F-BCAC-12A284BD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89" y="1050945"/>
            <a:ext cx="9581621" cy="5585400"/>
          </a:xfrm>
          <a:prstGeom prst="rect">
            <a:avLst/>
          </a:prstGeom>
        </p:spPr>
      </p:pic>
      <p:cxnSp>
        <p:nvCxnSpPr>
          <p:cNvPr id="5" name="Rect 0">
            <a:extLst>
              <a:ext uri="{FF2B5EF4-FFF2-40B4-BE49-F238E27FC236}">
                <a16:creationId xmlns:a16="http://schemas.microsoft.com/office/drawing/2014/main" id="{523E3BCF-80DE-47D3-BE18-D5BD91AE0EAA}"/>
              </a:ext>
            </a:extLst>
          </p:cNvPr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9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기능 소개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영화 추천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D7D042-AF9B-49A5-9ECB-32AD4E15A09F}"/>
              </a:ext>
            </a:extLst>
          </p:cNvPr>
          <p:cNvCxnSpPr>
            <a:cxnSpLocks/>
          </p:cNvCxnSpPr>
          <p:nvPr/>
        </p:nvCxnSpPr>
        <p:spPr>
          <a:xfrm>
            <a:off x="-253314" y="85447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9662953-3260-4709-B0E7-DCC66ADC9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8"/>
          <a:stretch/>
        </p:blipFill>
        <p:spPr>
          <a:xfrm>
            <a:off x="1150643" y="1242059"/>
            <a:ext cx="9890714" cy="5179239"/>
          </a:xfrm>
          <a:prstGeom prst="rect">
            <a:avLst/>
          </a:prstGeom>
        </p:spPr>
      </p:pic>
      <p:cxnSp>
        <p:nvCxnSpPr>
          <p:cNvPr id="5" name="Rect 0">
            <a:extLst>
              <a:ext uri="{FF2B5EF4-FFF2-40B4-BE49-F238E27FC236}">
                <a16:creationId xmlns:a16="http://schemas.microsoft.com/office/drawing/2014/main" id="{958518B5-8035-452B-BC00-AE900A94C776}"/>
              </a:ext>
            </a:extLst>
          </p:cNvPr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518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4EF452-1D9B-4523-9B68-133224B21C98}"/>
              </a:ext>
            </a:extLst>
          </p:cNvPr>
          <p:cNvSpPr txBox="1"/>
          <p:nvPr/>
        </p:nvSpPr>
        <p:spPr>
          <a:xfrm>
            <a:off x="792526" y="196331"/>
            <a:ext cx="72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2. YOUNGMOVIES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 기능 소개 </a:t>
            </a:r>
            <a:r>
              <a:rPr lang="en-US" altLang="ko-KR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영화 추천</a:t>
            </a:r>
            <a:endParaRPr lang="en-US" altLang="ko-KR" sz="2400" b="1" dirty="0">
              <a:solidFill>
                <a:schemeClr val="bg1"/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9D7D042-AF9B-49A5-9ECB-32AD4E15A09F}"/>
              </a:ext>
            </a:extLst>
          </p:cNvPr>
          <p:cNvCxnSpPr>
            <a:cxnSpLocks/>
          </p:cNvCxnSpPr>
          <p:nvPr/>
        </p:nvCxnSpPr>
        <p:spPr>
          <a:xfrm>
            <a:off x="-253314" y="854470"/>
            <a:ext cx="12918990" cy="0"/>
          </a:xfrm>
          <a:prstGeom prst="line">
            <a:avLst/>
          </a:prstGeom>
          <a:ln w="19050">
            <a:solidFill>
              <a:srgbClr val="E9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28FED3-D59A-4218-8438-BCDCDD92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3" y="1195724"/>
            <a:ext cx="7536134" cy="5279300"/>
          </a:xfrm>
          <a:prstGeom prst="rect">
            <a:avLst/>
          </a:prstGeom>
        </p:spPr>
      </p:pic>
      <p:cxnSp>
        <p:nvCxnSpPr>
          <p:cNvPr id="6" name="Rect 0">
            <a:extLst>
              <a:ext uri="{FF2B5EF4-FFF2-40B4-BE49-F238E27FC236}">
                <a16:creationId xmlns:a16="http://schemas.microsoft.com/office/drawing/2014/main" id="{783281E7-4C2F-48D8-97A4-D54281E47934}"/>
              </a:ext>
            </a:extLst>
          </p:cNvPr>
          <p:cNvCxnSpPr/>
          <p:nvPr/>
        </p:nvCxnSpPr>
        <p:spPr>
          <a:xfrm flipH="1">
            <a:off x="563880" y="-506730"/>
            <a:ext cx="635" cy="7711440"/>
          </a:xfrm>
          <a:prstGeom prst="line">
            <a:avLst/>
          </a:prstGeom>
          <a:ln w="1905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7213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Pages>16</Pages>
  <Words>222</Words>
  <Characters>0</Characters>
  <Application>Microsoft Office PowerPoint</Application>
  <DocSecurity>0</DocSecurity>
  <PresentationFormat>와이드스크린</PresentationFormat>
  <Lines>0</Lines>
  <Paragraphs>62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이사만루체 Medium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Hyunyoung</dc:creator>
  <cp:lastModifiedBy>Kim Hyunyoung</cp:lastModifiedBy>
  <cp:revision>8</cp:revision>
  <dcterms:modified xsi:type="dcterms:W3CDTF">2022-05-26T18:29:53Z</dcterms:modified>
  <cp:version>9.104.123.46490</cp:version>
</cp:coreProperties>
</file>